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807E-BDCF-466A-9215-1ECFE4D34339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4146-9212-49FF-B7B9-E25F27197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for Week of 2/2</a:t>
            </a:r>
            <a:br>
              <a:rPr lang="en-US" dirty="0" smtClean="0"/>
            </a:br>
            <a:r>
              <a:rPr lang="en-US" dirty="0" smtClean="0"/>
              <a:t>Slide 2 – Monday</a:t>
            </a:r>
            <a:br>
              <a:rPr lang="en-US" dirty="0" smtClean="0"/>
            </a:br>
            <a:r>
              <a:rPr lang="en-US" dirty="0" smtClean="0"/>
              <a:t>Slide 3 – Tuesday</a:t>
            </a:r>
            <a:br>
              <a:rPr lang="en-US" dirty="0" smtClean="0"/>
            </a:br>
            <a:r>
              <a:rPr lang="en-US" dirty="0" smtClean="0"/>
              <a:t>Slide 4 – Wednesday</a:t>
            </a:r>
            <a:br>
              <a:rPr lang="en-US" dirty="0" smtClean="0"/>
            </a:br>
            <a:r>
              <a:rPr lang="en-US" dirty="0" smtClean="0"/>
              <a:t>Slide – 5,6 Thursday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476" y="138158"/>
            <a:ext cx="1878523" cy="2071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7" y="1005053"/>
            <a:ext cx="8402473" cy="5372099"/>
          </a:xfrm>
          <a:noFill/>
          <a:effectLst>
            <a:reflection endPos="0" dir="5400000" sy="-100000" algn="bl" rotWithShape="0"/>
            <a:softEdge rad="0"/>
          </a:effectLst>
        </p:spPr>
        <p:txBody>
          <a:bodyPr>
            <a:normAutofit fontScale="62500" lnSpcReduction="20000"/>
          </a:bodyPr>
          <a:lstStyle/>
          <a:p>
            <a:r>
              <a:rPr lang="en-US" dirty="0"/>
              <a:t>1. In the closet, there are 10 shirts and 15 </a:t>
            </a:r>
            <a:r>
              <a:rPr lang="en-US" dirty="0" smtClean="0"/>
              <a:t>pants.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) Use a </a:t>
            </a:r>
            <a:r>
              <a:rPr lang="en-US" dirty="0" smtClean="0"/>
              <a:t>ratio table </a:t>
            </a:r>
            <a:r>
              <a:rPr lang="en-US" dirty="0"/>
              <a:t>to find the simplified ratio of shirts </a:t>
            </a:r>
            <a:r>
              <a:rPr lang="en-US" dirty="0" smtClean="0"/>
              <a:t>to </a:t>
            </a:r>
            <a:r>
              <a:rPr lang="en-US" dirty="0" smtClean="0"/>
              <a:t>pants.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) Use </a:t>
            </a:r>
            <a:r>
              <a:rPr lang="en-US" dirty="0" smtClean="0"/>
              <a:t>a graph to represent the ratio of items </a:t>
            </a:r>
            <a:r>
              <a:rPr lang="en-US" dirty="0"/>
              <a:t>in the </a:t>
            </a:r>
            <a:r>
              <a:rPr lang="en-US" dirty="0" smtClean="0"/>
              <a:t>closet.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In my pocket, I have 8 quarters and 6 dimes.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) Use a </a:t>
            </a:r>
            <a:r>
              <a:rPr lang="en-US" dirty="0" smtClean="0"/>
              <a:t>ratio table </a:t>
            </a:r>
            <a:r>
              <a:rPr lang="en-US" dirty="0"/>
              <a:t>to find the simplified ratio of quarters </a:t>
            </a:r>
            <a:r>
              <a:rPr lang="en-US" dirty="0" smtClean="0"/>
              <a:t>to dimes</a:t>
            </a:r>
            <a:r>
              <a:rPr lang="en-US" dirty="0"/>
              <a:t>?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) </a:t>
            </a:r>
            <a:r>
              <a:rPr lang="en-US" dirty="0" smtClean="0"/>
              <a:t>Use a graph to show the </a:t>
            </a:r>
            <a:r>
              <a:rPr lang="en-US" dirty="0"/>
              <a:t>fractional portion of the coins in my pocket </a:t>
            </a:r>
            <a:r>
              <a:rPr lang="en-US" dirty="0" smtClean="0"/>
              <a:t>that are </a:t>
            </a:r>
            <a:r>
              <a:rPr lang="en-US" dirty="0"/>
              <a:t>dimes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On the bookshelf, there are 16 paperback and 20 hardback books.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) Use a </a:t>
            </a:r>
            <a:r>
              <a:rPr lang="en-US" dirty="0" smtClean="0"/>
              <a:t>ratio table </a:t>
            </a:r>
            <a:r>
              <a:rPr lang="en-US" dirty="0"/>
              <a:t>to find the </a:t>
            </a:r>
            <a:r>
              <a:rPr lang="en-US" dirty="0" smtClean="0"/>
              <a:t>simplified ratio </a:t>
            </a:r>
            <a:r>
              <a:rPr lang="en-US" dirty="0"/>
              <a:t>of paperback to hardback books. b) </a:t>
            </a:r>
            <a:r>
              <a:rPr lang="en-US" dirty="0" smtClean="0"/>
              <a:t>Graph the ratio.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During gym </a:t>
            </a:r>
            <a:r>
              <a:rPr lang="en-US" dirty="0" smtClean="0"/>
              <a:t>class</a:t>
            </a:r>
            <a:r>
              <a:rPr lang="en-US" dirty="0"/>
              <a:t>, there are 7 footballs and 49 tennis balls.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) Use a </a:t>
            </a:r>
            <a:r>
              <a:rPr lang="en-US" dirty="0" smtClean="0"/>
              <a:t>ratio table </a:t>
            </a:r>
            <a:r>
              <a:rPr lang="en-US" dirty="0"/>
              <a:t>to find the simplified ratio </a:t>
            </a:r>
            <a:r>
              <a:rPr lang="en-US" dirty="0" smtClean="0"/>
              <a:t>of footballs </a:t>
            </a:r>
            <a:r>
              <a:rPr lang="en-US" dirty="0"/>
              <a:t>to tennis balls.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) If the ratio of footballs to tennis balls stays the same and there are </a:t>
            </a:r>
            <a:r>
              <a:rPr lang="en-US" dirty="0" smtClean="0"/>
              <a:t>21 footballs</a:t>
            </a:r>
            <a:r>
              <a:rPr lang="en-US" dirty="0"/>
              <a:t>, how many tennis balls would you expect</a:t>
            </a:r>
            <a:r>
              <a:rPr lang="en-US" dirty="0" smtClean="0"/>
              <a:t>? Graph your results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AutoShape 4" descr="data:image/jpeg;base64,/9j/4AAQSkZJRgABAQAAAQABAAD/2wCEAAkGBxQSEhQUExQWFhQXGRYZFBgWGBkeFRcbFRgXGBoYIBgZHCggGBwnGxUYIjEhJykrLi4uGh8zODMsNygtLisBCgoKDg0OGxAQGywmICQvLC0sLCwsLCwsLCwsLCwsLCwsLCw3LCwsLCwsLCwsLCwsLCwsLCwsLCwsLCwsLCwsLP/AABEIAOwA1gMBIgACEQEDEQH/xAAbAAEAAgMBAQAAAAAAAAAAAAAABAUCAwYHAf/EAEEQAAICAQEFBQYBCQgBBQAAAAECAAMRBAUSITFBBhNRYXEiMkKBkaFSBxQjYnKCkqKxJDNDU7LB0eFzY8LS8PH/xAAZAQEAAwEBAAAAAAAAAAAAAAAAAQIDBQT/xAAjEQADAAICAgIDAQEAAAAAAAAAAQIDESExBBJBURQiMoET/9oADAMBAAIRAxEAPwD3GIiAIiIAiIgCIiAIiY2WBQSxAA5knAHzMAylftzayaWk2uC3EKiL79jscJWo6sTw+/SVW0+2NSZFYNh8eSfXmfkPnOJ1u3dRqNSLXwi0ZFIA4bzD2rPazk4O6D+1jnPPfkRPRrOGn2dpdtC7S0B7QLdbqGC1Uqf0asQStYP4EXJazrhj+EC32Ls9qU/SObLn9q2w8N5vBR8KDkFHIeJJJ8o/OLrL2tsdyVG5VlySFOC5HHhvHA9Fm29y4w5LDwYk/wBZl+Wt9Gv/AAf2ev22BQWYhVAJYk4AA4kknkJxmt/KImSNNQ94HxlhXUf2SwLMPMLicNbs2tgR7QB5gO4B9QDgzD81tT+7tyPw2jI/iXBH3lb8tv8AngT46XZ6Bsv8oFbOqaiptOWICuWD05PIFxgr6kAec7KeF2asYKXpuBhjJ41tnpvdPQ4nrPYi9n0GlZySxqTJPM4GAT5kAGbePmq9qjPLjU8ou4iJ6TEREQBERAEREAREQBERAEREAREQBExssCjLEAeJOB9TKrbXaGnT0PdvBwuAqowJd24Kgx1J+nE9JDaXYS2a+1HaSvRIMgva+RVUp9pyOpPwqOrHl5nAnnGr1V2ofvNQ++3NUGRTX5KvU/rHiZqLWWWPfed66z3iPdUDlWvgo+5yTxMznNzZ3b0uj3Y8Snl9iIiec1EREAREQD4ygjBAIPMHkZu7M9q20jbqF7tKCQ1eG3q8HianIwwH+Xn0x11TGtAoAAwAMAeAEvFuHtFalUtM9e2frq761tqcPW4yrDkf+D0xzEkTyPYm130FpsQFqHOdRUOf/lQfiHUfEB4gT1bR6pLUWytg6OAVYciD1nTxZVkWzxZIcM3RETUzEREAREQBERAEREAREQBKrtNtkaPTvcRvNwWtPxu5wq/XmegBMtZwv5T2O9ol+E2WMfVKiB/qMpkr1lstC3SRx+rrbUN3mqbvrDxw390nklZ4KB48z1MwTZ9QYMK0DDkQoB+02alGYAK274nGTjyB4Z8zIjtZSQWY2V/ESBvp+t7I9pfHhkTkttvbZ0NJE8MDy9J9kPZIPd7xyC7O+DzAZiR9sSZKkiadZqRWu9gk5AUDmzHgBN013Uht3PwsGHqP/wBMA1adrc+2K8H8JbI8uIwftJMRAEREAREQBJfZ/bjbPcnBbSuc2oOJqJ52oPw9WUeo45B5ztXVc2nIpzvZG8FPtFeOQPnjh4ZmvsfRclJF28Pa9gN7wXA8eIGc8JtG4n3T/wAM61T9Wj3zT3rYqujBkYAqynIIPEEHqJsnl3ZLbn5lYKnP9ktbAzyosY8/KtieI6E55Ez1GdHHkVztHjuHL0IiJoUEREAREQBERAEREATmu32yH1GnDVDetpcWovVwAVdB5lGbHmBOliRUqlpkp6ezxRdYhTvM+z988sY572eGOeZvm/tXXTbtC1q0CrVgWFeVl/MsRyJUEDOM5znkJonIufWmjoS9rYiIlCwiIgCfHYAEkgAcSTyAHWfZD2xozdTZWDgsMA9M5B4+XDElcvkPoy0W0qriRXYrEcwDx9ceHnJU5Lst2eupu7yzCgAgAHJbPp0/6nWy+WZmtS9lYba5QkTae0FoTeIyScKB1P8AsJLlX2g2e1yDd95TkDxzzHrKLvkl9FBqtv3PyO4PBef1PGV76hzxLMT5kyfptLWGWuxWLt7xzuivgTyx7R8ekqxNlozezoOzV7WF6nJesochuOOIHM+Rnsn5PNqNdpe7sO9bQxqYnmwABrY+ZRlyfEGeTdldGVRrCMF8bv7I6/Mn7TvvyatjVatehr07fMG5c/TH2mnj1rJopln9NnocRE6B5BERAEREAREQBERAEh7Y1wootuPKtHc+e6pOPtJk5r8o7Y2dqPMID6NYin7EyKek2SltnnGz6yK13jl2yznxdzvMfqTJE+mfJxTpCIiAIiIAiIgCIiAJhc5UEhSx8BjJ+siU60A93ad1+IBPAOOjA8s45joZvY7irgrgYBLt8I5nPU+saBstpVveUH1GecpNNp6DqGARcKMLkeyzqctjPAlQV4ec6PYuy7de2KcpRnFmoxw4c1rB99+meQ8zwm7U6WivZVgRB/aNW/5oOO8u6/draDz4VUls9c8ec3jC3Lb4MqyLekVw3C/66jHXgG4+nHd+06f8mVJbUay34AKagfFlDOw+W+v1nFaxLkrY99kAcMIO8PQLnOMk4GcdZ7D2T2T+aaSmn4lUGw+Lt7TnPX2iZp4sbr2+imetTot4iJ0DyCIiAIiIAiIgCIiAJW9pdnfnOlvpHOytlXybHsn+LEsohrYPFdFfvorEYPJgeasODKfMEETdLrt3sb82tbVVj9Bac6hRzrc8O+A6qeAbHI8epxSqcjI4g8pyMmNxWmdCLVLYiImZcREQBERAEREAxtqVhhgGHgQCPoZyev2cne2KBu4K7uOQBUdPXM66V+0dmd4wdW3Gxg8MgjpwyOIzzkpkNEHsztPWUl9PTcUqcFnwAd3Ixlcj2WPL79Jb06cju96xnFSCukNuha0GBhVUAAnAyeZxzmGz9EtQIByxOWY8yf8AYY5CZ67VipC7dOQ6k9BLO6fGyFKXJa9mNnfnOsRSM10Yut8C3Huk/iBf9weM9WnAdjNvaDSUBH1VffOd+9iGVS7Y4BmUDdUAKPITuNHrK7l36nSxTyZGDL9ROlglTOjx5adVs3xETYyEREAREQBERAETntu9radO/dKrXX4BNdWMrnkXYkLWPU58AZSN2v1pOV0+nUeDXOW+q14mdZYnhsvOOq6R122dq16WprbThRgAAZZmPAIq/ExPITgtbtPV6o5ssbT1H3aaWw+P17h7WfJcD1kPau1L9RqKn1NQWtBu1ipt9FsbINjZAIJGFBx7OT4ybPLlztvU9HpxYUua7K4bB0+cmlWbqz5Zj6sxJMrtoaI6UNZXxpHF6z8HiUPh+qflOilb2lP9lv8A2Gnn7N2uDRPkCJkBERAEQRmR3318x5yASIkUavxEy/Ox4GNgkTRq7HUZTc/eJ/2EwOoY8AJmmn6txMbBo01grVmscFiSznBwOAGAPAAASbsnRtYwvsBAH9yh5jP+Iw/ERyHQeZkPaekDVWADjuNj1wZ0Ojt360YcmVT9QDLyEbjIf5huP3unbuLvxpwDY6OnKxfI/LEmSBqdpgMUrRrXHvBMYX9pyQFPlz8pdNrolpPs77spt387qO8oS6tty9ByDYyGXPNGBBB+XQy7nlOw9qX6bUtedMxR6gjollZYlWyje0VHAFxjPUeE7nY3azT6lu7Bau7n3Vy7lh9M8H/dJnQxZVS57PBkxuXx0XsRE2MhERAEou2W2G02n/R4761hVTnkGbJ3iPBVDN+7jrLnUXrWpd2VVUZZmICgeJJ4ATzvtBtirWauruXFlVNdhLAHc7yxlUYJGGwqty/FM8t+ss0xz7UkRdFpFqXdGSSSXY8WdjxLsepJm6ywKCzEAAZJPIAdZlKDa+0Et3ERbLUFgN3d1sylUyd3IGG9oLkDznNOh0S02lbZxppynR7W3A3mFwWI8yBMl2hYh/T1bq/jrbfQftDAZR54I8cSTo9elvuniOasCrj1VgDJMASq7Tn+zsv42rT+J1z9sy1lN2gbL6dPFy59K1P/ALmWA+gZ8iJkQIiIAiIgGt6FPT6TEaZfObokaB8VQOU+xEkCbuzTfoAnWtnrP7jHH8uJpjYjbt16fi3LB8xuN90H1lpHyXRExqrCjCgADoOUyiXLCaNbo1tXdceakHDKRyZWHFWHiJviAdN2H2u99T13HN9Dbljct8EBksx03lPHzDTpJwnYc412qA5GjTlvUPcB9szu50sVOoTZzck6ppCIiaFDzPbmr/PdTZvcdPQ5SpPhexOD2sOTYbKr4bpPWZSv2BkUKD76tYtniHDtv5897MsJy7p1TbOlEpSkjG2sMpU8iCDg4ODw5jlFVYUBVACgYAHAADpiZRKlxESPbrVHXPp/zAJEoNU+/qnPStFQftOd9vtuSdZtLwAA85VbKJZDY3vWs1h/ePsj+ECVb4KsmRESgERMWcAgdTygGUREAREQBBiRtLqt6sueQL/RWYf0EA3U2h1VhyYAj5zWH3NRS/Rt6pv3vaX+ZMfOatjKRRVn8IP14/7zbrqN9CoOG4FT4Mpyp+oElcMg6EmVY2Y1vtXuxJ5Vo7LWg8PZwXPiT8gJr0O2+8XioDjg654q3UengZtfXseWBL7Ldmm2o6ZkZHc1M6o6Oxbd3zuqyluI9ojIzjjLe4kA7oyegzjPz6TnbdmPbxtNj+C5ZUHhhQfuczfotLbS4Kb5rPB0YkjH4lLcVI8ORkkEijYwYtZfh7WPEqWCoBwCrgg4HjzJJljotfqdGd6l3uqHv0WsWJHXu7G9pW8FJKny5zZEtNuXtEOJa0zv9lbRr1FSXVHeRxlT18CCOhBBBHQgxOP7C6rutTfpycJYo1FY6BshLR8ya29WMTo479p2c+59a0VnbDSI2uZNMz1kqG1pQjdLMBuAAg7tpUZLDHDHMmYaTSLWMKXOee+7Mf5icfKadl2b6vafeuttsPzdgo+SBR8pNnPyVumz3451KEExNOrQsuF68/SUNCv1WqLcBwXw8ZHksbPbxH1/6mq/ZDPw7zdXqFyGP73QenHzkEFZtVvY3B71hCD0b3j8lzLBVwAByHAfKam7N1j/AA0P9fqf+ZFbZ7J/dOyEfCxLJ/CeI+REhojksIkTR6zeJRxu2DiV6EfiU9R/SS5QCVmofGpTPIIx+6j/AJljbaqjLEKPEkAfUyk2pr6ia3WxCVJDAEZ3W5+uCAY0Qy9iaNLeGA4+nmJvgkREQCNtDUbiEji59lB4seX/AD6CajoT3SUg+zgCw9SBxYD9o/YmSTSN7fPMDAzyUdceZ8ZgdTxAHLPMxvQ0bnYKPKZAyJtC4ADJAHmeEh6fbFQOO8Uj1/3kA27Y3UxYGC2jgo/zB+AgcT69JK2dtepeNgsrzjBetgozz9rGB6yNskB9648WYsAfwqpICjw5ZPrMNpbTC7y44hlV89Vccxjnz+xl9kHWo4IyCCPEcp9nN9mmZUQcQMkAH8O8d3h+zidJLFkInxjjieA6wDniOUkk57tdrXoNVlZw/wCkT5NuE/dBE6LY2yl1mrZXGa6ava4cO8uZSo9QlbH94eMT04sdOdpnky3Koi6WnubL9OedVr7vnXaxsrPphseqmSp03avs2dQVuoYJqUG6N7O5Ymc92+OIGeIYcQc88mcbrdY+nH9p099WCAW3C9eScDFleRxJ4ZwfKUy4nL38GmLKmtPsmSv2+hOntKsVZVLqVJByntcx6YlhK7V7Oa3eD3MKzkblYCgg8MMxyW4eg8pibMpW29eE3FUG0FQXI4Pv4Ne6o+JgcnoMGdLow4Re8Kl8e0VGFz5CVF2y3qauxHe1Kznu3wWAKlSVIGSQCfZOc9JegyFv5KY1Wv2EpNbb7THBPgBzOOEu5Fq0KjieP9PpBc50bNvuKuSEKnK7i5IzwI32OD5jGJNXZGo6X/xIhH8oH9ZfxA0clRRm6wXbrWVlVUY9kAqG3gp6nPPyliyAjBAx4ECSttbJW9DwAtA9h+oPMDI6Z/rOfbQakvvdw3ulCN9OOTn8Xu8/rKtFej5raVpZWrHsscMi8eJ91lA5HPDA55kldRd/kXEeaf8AeZlsjYtu9V3qhUqwfeBLso9nGOS548fATqJPr9kpHG3bSGcWbyHwdSv3IxNrbXUcB7TeCgsf5RwnVW1BhhgCPAzntobKNGbaB7POysciOpA6MB4SPRB7K+zaan395fDeVlH1IxPnes53asE/E59xf/kfITqq9PW6DA4ESmfZhpsynCts7wHu56MB0PQj0j0Q5JezNg1rh7B3jnjl+OPReQlu1YIwQCPDAx9JlEuToo7OzFPeFgoVWXkvAo4IIdD8PXI5cpv0vZ+pOPFn/G2C3LHhgcPKWXfLvbm8u/jO7kb2PHHPHDnIm1NrV6cZcnOCQqjLEDmcdB5nAgjSRs02j3WyTnwkqatLcXRWKlCRndbG8PXE2yCwlJtSg6YNfQAAONtZz3bDq+B7pHMkDiAZdzC+sMrKeRBB9CMSSGdr2W2OuloCht93Jsts/wAx2xlvJcYAHQAT7NXYa4vs/SMefc1g+e6oXP2nydWdaWjmPvkvZxf5RLN59HT8JsstYePcp7I/isB/dE7Scd+Uagqun1Pw02Fbf1a7huFvQOEz5ZlMu/R6LYv7WymiInNOkIiIAiIgCJG2lvdzZukhtx90jmCFOPvKjRbeIq/SjetAQoF/xhYPYI8DnIPhgmQVdJPTOgicvpktvtZrritdZwVRtxC/MoCDlgvDJPM8BidOrZ4jiPKBNey2j7ETRrdRuLkKWY8EUc2Y8hnoOpPQAySxviVa6G9uNmoZT+GlVCjyywJb1mF1l2nG+799SPfJUC1B+L2eDgdRgGCNlnTUFyByzn0mbDPAwDniOXSfYJERPjHAOBny8fLjAKLtHoVayhzkEsa95Thl3lLIwPQhl/mMj2aEg1LY2/ZdapsfGN5agXC46L7A4essV2R3ntak943MJkipPIKMbx/WPE+UxfYKKyvQTW6klQSWrORggoTwyDjIxKuW2uTz3iqrVb4+i3iYVEkDeGG6gHIB8j1Ezlj0CRdq6nu6bH5kKd0dSx4KB5liBN19yoCzsFA5liAPqZK7M7LbWXV3spGlqIeveBBvsHusAePdrzB+I46CWiHT0il2pWztOz+g/N9LRSeddaIfVVAJ+uYlhE6hzRML6VdWVgGVgQwIyCCMEEdRiZxAOH1HYe2s/wBk1Civ4ar1LBPJbFYNu+AOfWUd1Woq1XcWtSwWsO/dq/AuxCDLHn7LHl4eM9UnnXaBd3aN4P8AiVUunmE30YfI4/iE8mfHMztI9OHJTrTZqiInkPYIiIBD2pra60IdwCysFHNjwxwA4mUWk1GnUUFyVepAqs6Oqj2QDxZQOn3M6mDKVCowzYFl7ejjNXs/ToURmGHy9lrYZyCfdTngsT8I5AmdHsrV0ECukgbo4JgqwHjusATxPONLsaqu02quCRgD4U5klR8Oev8A2ZOesEgkAkcQSOI9PCTK0icWNwtN7MoiJY2NWq1K1oXc4Ucz/QY6knpK86+1gf7K5Qj4nQOQf1CfsTLC7TqxUsM7pyo6Z5A48Rxx6zbBBV9nLc0IhyHrUI6sCGUjgMg+Q59ZM1mtrqANjBc8h1PoBxPykifMcc9fHrAING2aXYKHwx5B1ZCfTfAzJ81arTLapR1DKeYP/wB4HzkPYtrbr1OSzVPubx5suAyMfPdYZ8xALGIiCREhX7UqRihJLDGQqOxGRke6p6GSNLRqtRw0+ndQf8XUKa61890+2/oAB5iSpb6RV3K7ZO7BbG09lmrseip3S8bjsilhvVVMQCRwwzE/Oegys7O7GXSUioMXbJaxzzd2OWYjp4AdAAJZzpY59ZSOdde1NiIiXKiIiAJz/a/YJ1KK9RC6iklqifdYH3q2/VYAcehAPSdBEhpNaZKbT2jyvTa4MxrcGq5ffqfg49Pxr4MMgzdfeqKWdgqjmWIA+89A2psejUgC+muwDlvqCR6HmPlK6rsVoVzjTV5IIywLEBhg4LEleB6TyPxXvhnqXk8co5MHM+yJqqLNB+i1Ibul4VajBNbKPdDkf3bgcDngcZBh9p0hd43V7vjvrj+s81S5emeiaTW0S4kXQa9bgxXeG626d4EHkGBweOCGBGZKkFhERAESv2rYUNLj/MVCPFbfZI+u6f3ZYQQIiatReEGW5ZVfm7BR9yIJNsREASs2bxv1R6b1a/Na1J/1CTNbqhUhdsnHID3mJ4KoHUk4AEnbP7Dalaww1KpY/t2o9QdFd+JAZWU4HAcc8peMdV0Z3anWzRNOr1S1IXc4UfUnoAOpJ4AS1XsfrD72qoUeK0MT/NbiW2x+xtVNi22u+otXijWYCIfFK1AVT5nJ85pPj23yUryJXRs7D7LejTlrRu3XObbV/CWACp+6iqPUGdDET3JaWkeJvb2IiJJAiIgCIiAIiIAiIgHwjPAyvr2FpVfvF01Af8YqQP8AxYzLGI0Diu2Ow7FtOr06F94AampffcJwW1B1dRwK9QBjiONHo9Wlq71bBhyOOYPgRzU+RnqMo9sdk9NqW7xkKW/5tTFLPmV9/wBGBnny4PZ7R6Mef1WmcjBMp9vpZpbO7S+xhnGXFRP1FYnUdn+yVN6CzUPbd/6bsoq+aVqu96NkTzrBTejd55S2ctXqV1Vw3CDVQd4kH37MEKB+qoJOepxjlLmdZtvsrp7wrbpqsRd1LKTuOqjkvAYZf1SCBPIdt7bv09xqWzeAOMuqb38qgfaMmFwRGZUdi7AAkkADiSeQ+cqrKrtQa7k09tmkRiQ1YBax191ghIZqxk4IByR4CdJ2X7LU6itL9S1l55iuwjuQf/GiqG/ezO7VQBgcAOU0jxt80UvyPhHlR2j406kHwOmvz/omymy6zhTpNQ5/XrNSfNrd37ZM9SiX/Fn7Kfk19HJdneybLYuo1bK9q8aq0z3VJPxZPGx8fEQMdB1nWxE3mVK0jCqdPbEREsQIiIAiIgCIi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2/3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828138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/>
              <a:t>1. You can buy 8 apples for $2.00.</a:t>
            </a:r>
          </a:p>
          <a:p>
            <a:pPr>
              <a:buNone/>
            </a:pPr>
            <a:r>
              <a:rPr lang="en-US" sz="6400" dirty="0"/>
              <a:t>a. Find the unit rate for 1 apple.</a:t>
            </a:r>
          </a:p>
          <a:p>
            <a:pPr>
              <a:buNone/>
            </a:pPr>
            <a:r>
              <a:rPr lang="en-US" sz="6400" dirty="0"/>
              <a:t>b. Find the unit rate for $1.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2</a:t>
            </a:r>
            <a:r>
              <a:rPr lang="en-US" sz="6400" dirty="0"/>
              <a:t>. The flight from Oakland to Salt Lake City was 720 miles and took 180 minutes.</a:t>
            </a:r>
          </a:p>
          <a:p>
            <a:pPr>
              <a:buNone/>
            </a:pPr>
            <a:r>
              <a:rPr lang="en-US" sz="6400" dirty="0"/>
              <a:t>a. Find the unit rate for 1 minute.</a:t>
            </a:r>
          </a:p>
          <a:p>
            <a:pPr>
              <a:buNone/>
            </a:pPr>
            <a:r>
              <a:rPr lang="en-US" sz="6400" dirty="0"/>
              <a:t>b. Find the unit rate for 1 mile.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3</a:t>
            </a:r>
            <a:r>
              <a:rPr lang="en-US" sz="6400" dirty="0"/>
              <a:t>. At the store, you can get 15 cans of peaches for $3.</a:t>
            </a:r>
          </a:p>
          <a:p>
            <a:pPr>
              <a:buNone/>
            </a:pPr>
            <a:r>
              <a:rPr lang="en-US" sz="6400" dirty="0"/>
              <a:t>a. Find the unit rate for $1.</a:t>
            </a:r>
          </a:p>
          <a:p>
            <a:pPr>
              <a:buNone/>
            </a:pPr>
            <a:r>
              <a:rPr lang="en-US" sz="6400" dirty="0"/>
              <a:t>b. Find the unit rate for 1 can</a:t>
            </a:r>
            <a:r>
              <a:rPr lang="en-US" sz="6400" dirty="0" smtClean="0"/>
              <a:t>.</a:t>
            </a:r>
            <a:r>
              <a:rPr lang="en-US" sz="6400" dirty="0"/>
              <a:t> </a:t>
            </a:r>
            <a:endParaRPr lang="en-US" sz="6400" dirty="0" smtClean="0"/>
          </a:p>
          <a:p>
            <a:pPr>
              <a:buNone/>
            </a:pPr>
            <a:endParaRPr lang="en-US" sz="6400" dirty="0"/>
          </a:p>
          <a:p>
            <a:pPr>
              <a:buNone/>
            </a:pPr>
            <a:r>
              <a:rPr lang="en-US" sz="6400" dirty="0" smtClean="0"/>
              <a:t>4</a:t>
            </a:r>
            <a:r>
              <a:rPr lang="en-US" sz="6400" dirty="0"/>
              <a:t>. Traveling between countries means exchanging currencies (money). Suppose the exchange rate is 3 </a:t>
            </a:r>
            <a:r>
              <a:rPr lang="en-US" sz="6400" dirty="0" smtClean="0"/>
              <a:t>dollars to </a:t>
            </a:r>
            <a:r>
              <a:rPr lang="en-US" sz="6400" dirty="0"/>
              <a:t>2 Euros.</a:t>
            </a:r>
          </a:p>
          <a:p>
            <a:pPr>
              <a:buNone/>
            </a:pPr>
            <a:r>
              <a:rPr lang="en-US" sz="6400" dirty="0"/>
              <a:t>a. How many Euros would you receive in exchange for 1 dollar (the unit rate for $1)?</a:t>
            </a:r>
          </a:p>
          <a:p>
            <a:pPr>
              <a:buNone/>
            </a:pPr>
            <a:r>
              <a:rPr lang="en-US" sz="6400" dirty="0"/>
              <a:t>b. How many dollars would a person receive in exchange for 1 Euro (the unit rate for 1 Euro)?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5. </a:t>
            </a:r>
            <a:r>
              <a:rPr lang="en-US" sz="1600" dirty="0" err="1" smtClean="0"/>
              <a:t>Emina</a:t>
            </a:r>
            <a:r>
              <a:rPr lang="en-US" sz="1600" dirty="0" smtClean="0"/>
              <a:t> can swim ½  mile in ¼ hour.</a:t>
            </a:r>
          </a:p>
          <a:p>
            <a:pPr>
              <a:buNone/>
            </a:pPr>
            <a:r>
              <a:rPr lang="en-US" sz="1600" dirty="0" smtClean="0"/>
              <a:t>a. What is his average rate per hour?</a:t>
            </a:r>
          </a:p>
          <a:p>
            <a:pPr>
              <a:buNone/>
            </a:pPr>
            <a:r>
              <a:rPr lang="en-US" sz="1600" dirty="0" smtClean="0"/>
              <a:t>b. What is his average time per mile?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6. In 1/10  of an hour, Janet can clean 5/8 of a window.</a:t>
            </a:r>
          </a:p>
          <a:p>
            <a:pPr>
              <a:buNone/>
            </a:pPr>
            <a:r>
              <a:rPr lang="en-US" sz="1600" dirty="0" smtClean="0"/>
              <a:t>a. What is her average rate per hour?</a:t>
            </a:r>
          </a:p>
          <a:p>
            <a:pPr>
              <a:buNone/>
            </a:pPr>
            <a:r>
              <a:rPr lang="en-US" sz="1600" dirty="0" smtClean="0"/>
              <a:t>b. What is her average time per window?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7. Henry eats 2 ¾ slices of pizza in 20 minutes.</a:t>
            </a:r>
          </a:p>
          <a:p>
            <a:pPr>
              <a:buNone/>
            </a:pPr>
            <a:r>
              <a:rPr lang="en-US" sz="1600" dirty="0" smtClean="0"/>
              <a:t>a. What is his average time per slice?</a:t>
            </a:r>
          </a:p>
          <a:p>
            <a:pPr>
              <a:buNone/>
            </a:pPr>
            <a:r>
              <a:rPr lang="en-US" sz="1600" dirty="0" smtClean="0"/>
              <a:t>b. What is his average number of slices per minute?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8. In 9 minutes, Guillermo reads 7 ½  pages of the novel.</a:t>
            </a:r>
          </a:p>
          <a:p>
            <a:pPr>
              <a:buNone/>
            </a:pPr>
            <a:r>
              <a:rPr lang="en-US" sz="1600" dirty="0" smtClean="0"/>
              <a:t>a. What is Guillermo’s average reading rate in pages per minute?</a:t>
            </a:r>
          </a:p>
          <a:p>
            <a:pPr>
              <a:buNone/>
            </a:pPr>
            <a:r>
              <a:rPr lang="en-US" sz="1600" dirty="0" smtClean="0"/>
              <a:t>b. What is Guillermo’s average reading rate in minutes per page?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2/5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229600" cy="498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7050" cy="987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337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Homework for Week of 2/2 Slide 2 – Monday Slide 3 – Tuesday Slide 4 – Wednesday Slide – 5,6 Thursday </vt:lpstr>
      <vt:lpstr>2/2</vt:lpstr>
      <vt:lpstr>2/3</vt:lpstr>
      <vt:lpstr>2/4</vt:lpstr>
      <vt:lpstr>2/5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Joemirich</dc:creator>
  <cp:lastModifiedBy>Mirich, Denise</cp:lastModifiedBy>
  <cp:revision>8</cp:revision>
  <cp:lastPrinted>2015-02-02T13:56:57Z</cp:lastPrinted>
  <dcterms:created xsi:type="dcterms:W3CDTF">2015-02-02T09:13:19Z</dcterms:created>
  <dcterms:modified xsi:type="dcterms:W3CDTF">2015-02-02T13:57:40Z</dcterms:modified>
</cp:coreProperties>
</file>