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2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9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0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9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45F9-5DAA-4392-B5D8-E9B619140AD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2C65-DBA0-4A3D-8712-00417D17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1" y="769335"/>
            <a:ext cx="10515600" cy="4351338"/>
          </a:xfrm>
        </p:spPr>
        <p:txBody>
          <a:bodyPr/>
          <a:lstStyle/>
          <a:p>
            <a:r>
              <a:rPr lang="en-US" dirty="0" smtClean="0"/>
              <a:t>Homework Week of January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1/6  Modeling Equations      	slide 2</a:t>
            </a:r>
          </a:p>
          <a:p>
            <a:pPr marL="0" indent="0">
              <a:buNone/>
            </a:pPr>
            <a:r>
              <a:rPr lang="en-US" dirty="0" smtClean="0"/>
              <a:t>1/7  2-Step Equations   		slide 3</a:t>
            </a:r>
          </a:p>
          <a:p>
            <a:pPr marL="0" indent="0">
              <a:buNone/>
            </a:pPr>
            <a:r>
              <a:rPr lang="en-US" dirty="0" smtClean="0"/>
              <a:t>1/8   Multi-Step Equations</a:t>
            </a:r>
            <a:r>
              <a:rPr lang="en-US" smtClean="0"/>
              <a:t>	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3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931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1/6 Modeling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92754"/>
            <a:ext cx="12192000" cy="5765246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Model and Solve each equation. (Rocks and Crates</a:t>
            </a:r>
          </a:p>
          <a:p>
            <a:pPr algn="l"/>
            <a:endParaRPr lang="en-US" dirty="0"/>
          </a:p>
          <a:p>
            <a:pPr marL="742950" indent="-742950" algn="l">
              <a:buAutoNum type="arabicPeriod"/>
            </a:pPr>
            <a:r>
              <a:rPr lang="en-US" sz="4000" dirty="0" smtClean="0"/>
              <a:t>X + 2 + 2x = x + 10          2.  2x + 3 + 3x = x + 11</a:t>
            </a:r>
          </a:p>
          <a:p>
            <a:pPr marL="742950" indent="-742950" algn="l">
              <a:buAutoNum type="arabicPeriod"/>
            </a:pPr>
            <a:endParaRPr lang="en-US" sz="4000" dirty="0"/>
          </a:p>
          <a:p>
            <a:pPr marL="742950" indent="-742950" algn="l">
              <a:buAutoNum type="arabicPeriod" startAt="3"/>
            </a:pPr>
            <a:r>
              <a:rPr lang="en-US" sz="4000" dirty="0" smtClean="0"/>
              <a:t>2(3x + 4) – 2 = x + 20       4.  x + 3x – 10 = 2x + 8</a:t>
            </a:r>
          </a:p>
          <a:p>
            <a:pPr marL="742950" indent="-742950" algn="l">
              <a:buAutoNum type="arabicPeriod" startAt="3"/>
            </a:pPr>
            <a:endParaRPr lang="en-US" sz="4000" dirty="0"/>
          </a:p>
          <a:p>
            <a:pPr algn="l"/>
            <a:r>
              <a:rPr lang="en-US" sz="4000" dirty="0" smtClean="0"/>
              <a:t>5.    2(-x + 6) + 4x – x = 2(-x)   6.  x + 3x – 4 = -20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834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1/7      2-Step Equations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56" y="1690688"/>
            <a:ext cx="9021816" cy="452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12/8       Multi-step Equations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29" y="1883650"/>
            <a:ext cx="10934864" cy="2514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28" y="4658181"/>
            <a:ext cx="3751443" cy="1139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4505" y="4590919"/>
            <a:ext cx="4249295" cy="12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1/6 Modeling Equations</vt:lpstr>
      <vt:lpstr>1/7      2-Step Equations</vt:lpstr>
      <vt:lpstr>12/8       Multi-step Equations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1/6 Modeling Equations</dc:title>
  <dc:creator>Shaw, Mary</dc:creator>
  <cp:lastModifiedBy>Shaw, Mary</cp:lastModifiedBy>
  <cp:revision>7</cp:revision>
  <dcterms:created xsi:type="dcterms:W3CDTF">2015-01-05T16:32:37Z</dcterms:created>
  <dcterms:modified xsi:type="dcterms:W3CDTF">2015-01-05T17:44:10Z</dcterms:modified>
</cp:coreProperties>
</file>